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48" r:id="rId3"/>
  </p:sldMasterIdLst>
  <p:notesMasterIdLst>
    <p:notesMasterId r:id="rId74"/>
  </p:notesMasterIdLst>
  <p:sldIdLst>
    <p:sldId id="256" r:id="rId4"/>
    <p:sldId id="257" r:id="rId5"/>
    <p:sldId id="258" r:id="rId6"/>
    <p:sldId id="259" r:id="rId7"/>
    <p:sldId id="260" r:id="rId8"/>
    <p:sldId id="317" r:id="rId9"/>
    <p:sldId id="318" r:id="rId10"/>
    <p:sldId id="319" r:id="rId11"/>
    <p:sldId id="261" r:id="rId12"/>
    <p:sldId id="262" r:id="rId13"/>
    <p:sldId id="267" r:id="rId14"/>
    <p:sldId id="268" r:id="rId15"/>
    <p:sldId id="264" r:id="rId16"/>
    <p:sldId id="265" r:id="rId17"/>
    <p:sldId id="266" r:id="rId18"/>
    <p:sldId id="352" r:id="rId19"/>
    <p:sldId id="320" r:id="rId20"/>
    <p:sldId id="273" r:id="rId21"/>
    <p:sldId id="321" r:id="rId22"/>
    <p:sldId id="275" r:id="rId23"/>
    <p:sldId id="322" r:id="rId24"/>
    <p:sldId id="277" r:id="rId25"/>
    <p:sldId id="323" r:id="rId26"/>
    <p:sldId id="279" r:id="rId27"/>
    <p:sldId id="324" r:id="rId28"/>
    <p:sldId id="283" r:id="rId29"/>
    <p:sldId id="325" r:id="rId30"/>
    <p:sldId id="329" r:id="rId31"/>
    <p:sldId id="336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31" r:id="rId40"/>
    <p:sldId id="338" r:id="rId41"/>
    <p:sldId id="337" r:id="rId42"/>
    <p:sldId id="340" r:id="rId43"/>
    <p:sldId id="339" r:id="rId44"/>
    <p:sldId id="342" r:id="rId45"/>
    <p:sldId id="341" r:id="rId46"/>
    <p:sldId id="330" r:id="rId47"/>
    <p:sldId id="346" r:id="rId48"/>
    <p:sldId id="345" r:id="rId49"/>
    <p:sldId id="344" r:id="rId50"/>
    <p:sldId id="343" r:id="rId51"/>
    <p:sldId id="351" r:id="rId52"/>
    <p:sldId id="350" r:id="rId53"/>
    <p:sldId id="349" r:id="rId54"/>
    <p:sldId id="348" r:id="rId55"/>
    <p:sldId id="347" r:id="rId56"/>
    <p:sldId id="332" r:id="rId57"/>
    <p:sldId id="368" r:id="rId58"/>
    <p:sldId id="367" r:id="rId59"/>
    <p:sldId id="366" r:id="rId60"/>
    <p:sldId id="365" r:id="rId61"/>
    <p:sldId id="364" r:id="rId62"/>
    <p:sldId id="363" r:id="rId63"/>
    <p:sldId id="362" r:id="rId64"/>
    <p:sldId id="361" r:id="rId65"/>
    <p:sldId id="360" r:id="rId66"/>
    <p:sldId id="359" r:id="rId67"/>
    <p:sldId id="358" r:id="rId68"/>
    <p:sldId id="357" r:id="rId69"/>
    <p:sldId id="356" r:id="rId70"/>
    <p:sldId id="355" r:id="rId71"/>
    <p:sldId id="354" r:id="rId72"/>
    <p:sldId id="353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260"/>
            <p14:sldId id="317"/>
            <p14:sldId id="318"/>
            <p14:sldId id="319"/>
            <p14:sldId id="261"/>
            <p14:sldId id="262"/>
            <p14:sldId id="267"/>
            <p14:sldId id="268"/>
            <p14:sldId id="264"/>
            <p14:sldId id="265"/>
            <p14:sldId id="266"/>
            <p14:sldId id="352"/>
            <p14:sldId id="320"/>
            <p14:sldId id="273"/>
            <p14:sldId id="321"/>
            <p14:sldId id="275"/>
            <p14:sldId id="322"/>
            <p14:sldId id="277"/>
            <p14:sldId id="323"/>
            <p14:sldId id="279"/>
            <p14:sldId id="324"/>
            <p14:sldId id="283"/>
            <p14:sldId id="325"/>
            <p14:sldId id="329"/>
            <p14:sldId id="336"/>
            <p14:sldId id="369"/>
            <p14:sldId id="370"/>
            <p14:sldId id="371"/>
            <p14:sldId id="372"/>
            <p14:sldId id="373"/>
            <p14:sldId id="374"/>
            <p14:sldId id="375"/>
            <p14:sldId id="331"/>
            <p14:sldId id="338"/>
            <p14:sldId id="337"/>
            <p14:sldId id="340"/>
            <p14:sldId id="339"/>
            <p14:sldId id="342"/>
            <p14:sldId id="341"/>
            <p14:sldId id="330"/>
            <p14:sldId id="346"/>
            <p14:sldId id="345"/>
            <p14:sldId id="344"/>
            <p14:sldId id="343"/>
            <p14:sldId id="351"/>
            <p14:sldId id="350"/>
            <p14:sldId id="349"/>
            <p14:sldId id="348"/>
            <p14:sldId id="347"/>
            <p14:sldId id="332"/>
            <p14:sldId id="368"/>
            <p14:sldId id="367"/>
            <p14:sldId id="366"/>
            <p14:sldId id="365"/>
            <p14:sldId id="364"/>
            <p14:sldId id="363"/>
            <p14:sldId id="362"/>
            <p14:sldId id="361"/>
            <p14:sldId id="360"/>
            <p14:sldId id="359"/>
            <p14:sldId id="358"/>
            <p14:sldId id="357"/>
            <p14:sldId id="356"/>
            <p14:sldId id="355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36B17-2B41-4580-B7C4-AB1E26B97C66}" v="143" dt="2020-01-22T15:25:02.619"/>
    <p1510:client id="{419CCFD1-80C3-44CE-A5BF-8C2D24921BB2}" v="24" dt="2020-01-22T14:22:31.073"/>
    <p1510:client id="{8A3736DB-FAC6-4357-BD37-0E8F1457A0CD}" v="315" dt="2020-01-22T14:58:51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-66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viewProps" Target="viewProps.xml"/><Relationship Id="rId84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31D36B17-2B41-4580-B7C4-AB1E26B97C66}"/>
    <pc:docChg chg="addSld delSld modSld sldOrd addMainMaster modMainMaster modSection">
      <pc:chgData name="게스트 사용자" userId="6a5aa6f92ab31816" providerId="Windows Live" clId="Web-{31D36B17-2B41-4580-B7C4-AB1E26B97C66}" dt="2020-01-22T15:25:02.619" v="135"/>
      <pc:docMkLst>
        <pc:docMk/>
      </pc:docMkLst>
      <pc:sldChg chg="addAnim delAnim modAnim">
        <pc:chgData name="게스트 사용자" userId="6a5aa6f92ab31816" providerId="Windows Live" clId="Web-{31D36B17-2B41-4580-B7C4-AB1E26B97C66}" dt="2020-01-22T15:20:22.024" v="115"/>
        <pc:sldMkLst>
          <pc:docMk/>
          <pc:sldMk cId="419339930" sldId="321"/>
        </pc:sldMkLst>
      </pc:sldChg>
      <pc:sldChg chg="addAnim modAnim">
        <pc:chgData name="게스트 사용자" userId="6a5aa6f92ab31816" providerId="Windows Live" clId="Web-{31D36B17-2B41-4580-B7C4-AB1E26B97C66}" dt="2020-01-22T15:21:03.149" v="119"/>
        <pc:sldMkLst>
          <pc:docMk/>
          <pc:sldMk cId="3463008284" sldId="322"/>
        </pc:sldMkLst>
      </pc:sldChg>
      <pc:sldChg chg="modSp add replId">
        <pc:chgData name="게스트 사용자" userId="6a5aa6f92ab31816" providerId="Windows Live" clId="Web-{31D36B17-2B41-4580-B7C4-AB1E26B97C66}" dt="2020-01-22T15:02:37.644" v="3" actId="20577"/>
        <pc:sldMkLst>
          <pc:docMk/>
          <pc:sldMk cId="3518464887" sldId="329"/>
        </pc:sldMkLst>
        <pc:spChg chg="mod">
          <ac:chgData name="게스트 사용자" userId="6a5aa6f92ab31816" providerId="Windows Live" clId="Web-{31D36B17-2B41-4580-B7C4-AB1E26B97C66}" dt="2020-01-22T15:02:37.644" v="3" actId="20577"/>
          <ac:spMkLst>
            <pc:docMk/>
            <pc:sldMk cId="3518464887" sldId="329"/>
            <ac:spMk id="2" creationId="{00000000-0000-0000-0000-000000000000}"/>
          </ac:spMkLst>
        </pc:spChg>
      </pc:sldChg>
      <pc:sldChg chg="modSp add ord replId">
        <pc:chgData name="게스트 사용자" userId="6a5aa6f92ab31816" providerId="Windows Live" clId="Web-{31D36B17-2B41-4580-B7C4-AB1E26B97C66}" dt="2020-01-22T15:14:02.148" v="69"/>
        <pc:sldMkLst>
          <pc:docMk/>
          <pc:sldMk cId="3954679055" sldId="330"/>
        </pc:sldMkLst>
        <pc:spChg chg="mod">
          <ac:chgData name="게스트 사용자" userId="6a5aa6f92ab31816" providerId="Windows Live" clId="Web-{31D36B17-2B41-4580-B7C4-AB1E26B97C66}" dt="2020-01-22T15:02:44.284" v="13" actId="20577"/>
          <ac:spMkLst>
            <pc:docMk/>
            <pc:sldMk cId="3954679055" sldId="330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1.691" v="21" actId="20577"/>
        <pc:sldMkLst>
          <pc:docMk/>
          <pc:sldMk cId="3719292720" sldId="331"/>
        </pc:sldMkLst>
        <pc:spChg chg="mod">
          <ac:chgData name="게스트 사용자" userId="6a5aa6f92ab31816" providerId="Windows Live" clId="Web-{31D36B17-2B41-4580-B7C4-AB1E26B97C66}" dt="2020-01-22T15:02:51.691" v="21" actId="20577"/>
          <ac:spMkLst>
            <pc:docMk/>
            <pc:sldMk cId="3719292720" sldId="331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9.972" v="27" actId="20577"/>
        <pc:sldMkLst>
          <pc:docMk/>
          <pc:sldMk cId="1442264666" sldId="332"/>
        </pc:sldMkLst>
        <pc:spChg chg="mod">
          <ac:chgData name="게스트 사용자" userId="6a5aa6f92ab31816" providerId="Windows Live" clId="Web-{31D36B17-2B41-4580-B7C4-AB1E26B97C66}" dt="2020-01-22T15:02:59.972" v="27" actId="20577"/>
          <ac:spMkLst>
            <pc:docMk/>
            <pc:sldMk cId="1442264666" sldId="332"/>
            <ac:spMk id="2" creationId="{00000000-0000-0000-0000-000000000000}"/>
          </ac:spMkLst>
        </pc:spChg>
      </pc:sldChg>
      <pc:sldChg chg="add ord">
        <pc:chgData name="게스트 사용자" userId="6a5aa6f92ab31816" providerId="Windows Live" clId="Web-{31D36B17-2B41-4580-B7C4-AB1E26B97C66}" dt="2020-01-22T15:03:30.956" v="39"/>
        <pc:sldMkLst>
          <pc:docMk/>
          <pc:sldMk cId="509471300" sldId="333"/>
        </pc:sldMkLst>
      </pc:sldChg>
      <pc:sldChg chg="add ord">
        <pc:chgData name="게스트 사용자" userId="6a5aa6f92ab31816" providerId="Windows Live" clId="Web-{31D36B17-2B41-4580-B7C4-AB1E26B97C66}" dt="2020-01-22T15:03:30.956" v="40"/>
        <pc:sldMkLst>
          <pc:docMk/>
          <pc:sldMk cId="3830799607" sldId="334"/>
        </pc:sldMkLst>
      </pc:sldChg>
      <pc:sldChg chg="add ord">
        <pc:chgData name="게스트 사용자" userId="6a5aa6f92ab31816" providerId="Windows Live" clId="Web-{31D36B17-2B41-4580-B7C4-AB1E26B97C66}" dt="2020-01-22T15:05:13.800" v="43"/>
        <pc:sldMkLst>
          <pc:docMk/>
          <pc:sldMk cId="2632434559" sldId="335"/>
        </pc:sldMkLst>
      </pc:sldChg>
      <pc:sldChg chg="add del">
        <pc:chgData name="게스트 사용자" userId="6a5aa6f92ab31816" providerId="Windows Live" clId="Web-{31D36B17-2B41-4580-B7C4-AB1E26B97C66}" dt="2020-01-22T15:03:23.738" v="36"/>
        <pc:sldMkLst>
          <pc:docMk/>
          <pc:sldMk cId="2261015705" sldId="336"/>
        </pc:sldMkLst>
      </pc:sldChg>
      <pc:sldChg chg="add">
        <pc:chgData name="게스트 사용자" userId="6a5aa6f92ab31816" providerId="Windows Live" clId="Web-{31D36B17-2B41-4580-B7C4-AB1E26B97C66}" dt="2020-01-22T15:05:08.675" v="42"/>
        <pc:sldMkLst>
          <pc:docMk/>
          <pc:sldMk cId="3683525465" sldId="336"/>
        </pc:sldMkLst>
      </pc:sldChg>
      <pc:sldChg chg="add">
        <pc:chgData name="게스트 사용자" userId="6a5aa6f92ab31816" providerId="Windows Live" clId="Web-{31D36B17-2B41-4580-B7C4-AB1E26B97C66}" dt="2020-01-22T15:06:34.332" v="44"/>
        <pc:sldMkLst>
          <pc:docMk/>
          <pc:sldMk cId="3139824015" sldId="337"/>
        </pc:sldMkLst>
      </pc:sldChg>
      <pc:sldChg chg="add del">
        <pc:chgData name="게스트 사용자" userId="6a5aa6f92ab31816" providerId="Windows Live" clId="Web-{31D36B17-2B41-4580-B7C4-AB1E26B97C66}" dt="2020-01-22T15:03:23.753" v="37"/>
        <pc:sldMkLst>
          <pc:docMk/>
          <pc:sldMk cId="3691816687" sldId="337"/>
        </pc:sldMkLst>
      </pc:sldChg>
      <pc:sldChg chg="add">
        <pc:chgData name="게스트 사용자" userId="6a5aa6f92ab31816" providerId="Windows Live" clId="Web-{31D36B17-2B41-4580-B7C4-AB1E26B97C66}" dt="2020-01-22T15:06:34.551" v="45"/>
        <pc:sldMkLst>
          <pc:docMk/>
          <pc:sldMk cId="2529717265" sldId="338"/>
        </pc:sldMkLst>
      </pc:sldChg>
      <pc:sldChg chg="add del">
        <pc:chgData name="게스트 사용자" userId="6a5aa6f92ab31816" providerId="Windows Live" clId="Web-{31D36B17-2B41-4580-B7C4-AB1E26B97C66}" dt="2020-01-22T15:03:23.753" v="38"/>
        <pc:sldMkLst>
          <pc:docMk/>
          <pc:sldMk cId="3070608164" sldId="338"/>
        </pc:sldMkLst>
      </pc:sldChg>
      <pc:sldChg chg="add">
        <pc:chgData name="게스트 사용자" userId="6a5aa6f92ab31816" providerId="Windows Live" clId="Web-{31D36B17-2B41-4580-B7C4-AB1E26B97C66}" dt="2020-01-22T15:07:09.457" v="46"/>
        <pc:sldMkLst>
          <pc:docMk/>
          <pc:sldMk cId="2824968533" sldId="339"/>
        </pc:sldMkLst>
      </pc:sldChg>
      <pc:sldChg chg="add">
        <pc:chgData name="게스트 사용자" userId="6a5aa6f92ab31816" providerId="Windows Live" clId="Web-{31D36B17-2B41-4580-B7C4-AB1E26B97C66}" dt="2020-01-22T15:07:09.723" v="47"/>
        <pc:sldMkLst>
          <pc:docMk/>
          <pc:sldMk cId="4057397149" sldId="340"/>
        </pc:sldMkLst>
      </pc:sldChg>
      <pc:sldChg chg="add">
        <pc:chgData name="게스트 사용자" userId="6a5aa6f92ab31816" providerId="Windows Live" clId="Web-{31D36B17-2B41-4580-B7C4-AB1E26B97C66}" dt="2020-01-22T15:07:45.629" v="48"/>
        <pc:sldMkLst>
          <pc:docMk/>
          <pc:sldMk cId="2835991850" sldId="341"/>
        </pc:sldMkLst>
      </pc:sldChg>
      <pc:sldChg chg="add">
        <pc:chgData name="게스트 사용자" userId="6a5aa6f92ab31816" providerId="Windows Live" clId="Web-{31D36B17-2B41-4580-B7C4-AB1E26B97C66}" dt="2020-01-22T15:07:45.895" v="49"/>
        <pc:sldMkLst>
          <pc:docMk/>
          <pc:sldMk cId="518886708" sldId="342"/>
        </pc:sldMkLst>
      </pc:sldChg>
      <pc:sldChg chg="add">
        <pc:chgData name="게스트 사용자" userId="6a5aa6f92ab31816" providerId="Windows Live" clId="Web-{31D36B17-2B41-4580-B7C4-AB1E26B97C66}" dt="2020-01-22T15:09:10.020" v="50"/>
        <pc:sldMkLst>
          <pc:docMk/>
          <pc:sldMk cId="2594536448" sldId="343"/>
        </pc:sldMkLst>
      </pc:sldChg>
      <pc:sldChg chg="add">
        <pc:chgData name="게스트 사용자" userId="6a5aa6f92ab31816" providerId="Windows Live" clId="Web-{31D36B17-2B41-4580-B7C4-AB1E26B97C66}" dt="2020-01-22T15:09:10.192" v="51"/>
        <pc:sldMkLst>
          <pc:docMk/>
          <pc:sldMk cId="1700290961" sldId="344"/>
        </pc:sldMkLst>
      </pc:sldChg>
      <pc:sldChg chg="add">
        <pc:chgData name="게스트 사용자" userId="6a5aa6f92ab31816" providerId="Windows Live" clId="Web-{31D36B17-2B41-4580-B7C4-AB1E26B97C66}" dt="2020-01-22T15:09:10.286" v="52"/>
        <pc:sldMkLst>
          <pc:docMk/>
          <pc:sldMk cId="744874355" sldId="345"/>
        </pc:sldMkLst>
      </pc:sldChg>
      <pc:sldChg chg="add">
        <pc:chgData name="게스트 사용자" userId="6a5aa6f92ab31816" providerId="Windows Live" clId="Web-{31D36B17-2B41-4580-B7C4-AB1E26B97C66}" dt="2020-01-22T15:09:10.395" v="53"/>
        <pc:sldMkLst>
          <pc:docMk/>
          <pc:sldMk cId="1822337198" sldId="346"/>
        </pc:sldMkLst>
      </pc:sldChg>
      <pc:sldChg chg="add">
        <pc:chgData name="게스트 사용자" userId="6a5aa6f92ab31816" providerId="Windows Live" clId="Web-{31D36B17-2B41-4580-B7C4-AB1E26B97C66}" dt="2020-01-22T15:09:55.833" v="54"/>
        <pc:sldMkLst>
          <pc:docMk/>
          <pc:sldMk cId="3163564588" sldId="347"/>
        </pc:sldMkLst>
      </pc:sldChg>
      <pc:sldChg chg="add">
        <pc:chgData name="게스트 사용자" userId="6a5aa6f92ab31816" providerId="Windows Live" clId="Web-{31D36B17-2B41-4580-B7C4-AB1E26B97C66}" dt="2020-01-22T15:09:56.083" v="55"/>
        <pc:sldMkLst>
          <pc:docMk/>
          <pc:sldMk cId="1898715554" sldId="348"/>
        </pc:sldMkLst>
      </pc:sldChg>
      <pc:sldChg chg="add">
        <pc:chgData name="게스트 사용자" userId="6a5aa6f92ab31816" providerId="Windows Live" clId="Web-{31D36B17-2B41-4580-B7C4-AB1E26B97C66}" dt="2020-01-22T15:09:56.286" v="56"/>
        <pc:sldMkLst>
          <pc:docMk/>
          <pc:sldMk cId="3673688512" sldId="349"/>
        </pc:sldMkLst>
      </pc:sldChg>
      <pc:sldChg chg="add">
        <pc:chgData name="게스트 사용자" userId="6a5aa6f92ab31816" providerId="Windows Live" clId="Web-{31D36B17-2B41-4580-B7C4-AB1E26B97C66}" dt="2020-01-22T15:09:56.520" v="57"/>
        <pc:sldMkLst>
          <pc:docMk/>
          <pc:sldMk cId="1953213962" sldId="350"/>
        </pc:sldMkLst>
      </pc:sldChg>
      <pc:sldChg chg="add">
        <pc:chgData name="게스트 사용자" userId="6a5aa6f92ab31816" providerId="Windows Live" clId="Web-{31D36B17-2B41-4580-B7C4-AB1E26B97C66}" dt="2020-01-22T15:09:56.723" v="58"/>
        <pc:sldMkLst>
          <pc:docMk/>
          <pc:sldMk cId="3768556447" sldId="351"/>
        </pc:sldMkLst>
      </pc:sldChg>
      <pc:sldChg chg="addSp delSp modSp new addAnim modAnim">
        <pc:chgData name="게스트 사용자" userId="6a5aa6f92ab31816" providerId="Windows Live" clId="Web-{31D36B17-2B41-4580-B7C4-AB1E26B97C66}" dt="2020-01-22T15:19:17.508" v="109"/>
        <pc:sldMkLst>
          <pc:docMk/>
          <pc:sldMk cId="185484056" sldId="352"/>
        </pc:sldMkLst>
        <pc:spChg chg="mod">
          <ac:chgData name="게스트 사용자" userId="6a5aa6f92ab31816" providerId="Windows Live" clId="Web-{31D36B17-2B41-4580-B7C4-AB1E26B97C66}" dt="2020-01-22T15:17:00.789" v="86" actId="14100"/>
          <ac:spMkLst>
            <pc:docMk/>
            <pc:sldMk cId="185484056" sldId="352"/>
            <ac:spMk id="2" creationId="{BEC82DAE-7843-4DE8-92A2-F4005D16EB1D}"/>
          </ac:spMkLst>
        </pc:spChg>
        <pc:spChg chg="del">
          <ac:chgData name="게스트 사용자" userId="6a5aa6f92ab31816" providerId="Windows Live" clId="Web-{31D36B17-2B41-4580-B7C4-AB1E26B97C66}" dt="2020-01-22T15:16:50.758" v="71"/>
          <ac:spMkLst>
            <pc:docMk/>
            <pc:sldMk cId="185484056" sldId="352"/>
            <ac:spMk id="3" creationId="{6DD355EF-7959-496B-84EF-ECBEE8716C5D}"/>
          </ac:spMkLst>
        </pc:spChg>
        <pc:picChg chg="add mod ord">
          <ac:chgData name="게스트 사용자" userId="6a5aa6f92ab31816" providerId="Windows Live" clId="Web-{31D36B17-2B41-4580-B7C4-AB1E26B97C66}" dt="2020-01-22T15:18:22.336" v="95" actId="1076"/>
          <ac:picMkLst>
            <pc:docMk/>
            <pc:sldMk cId="185484056" sldId="352"/>
            <ac:picMk id="4" creationId="{A5690489-1278-4CC2-984A-B0419CA82A32}"/>
          </ac:picMkLst>
        </pc:picChg>
        <pc:picChg chg="add mod">
          <ac:chgData name="게스트 사용자" userId="6a5aa6f92ab31816" providerId="Windows Live" clId="Web-{31D36B17-2B41-4580-B7C4-AB1E26B97C66}" dt="2020-01-22T15:19:04.227" v="103" actId="1076"/>
          <ac:picMkLst>
            <pc:docMk/>
            <pc:sldMk cId="185484056" sldId="352"/>
            <ac:picMk id="6" creationId="{5A03A46B-F404-461B-AD45-577FDB9480E4}"/>
          </ac:picMkLst>
        </pc:picChg>
        <pc:picChg chg="add mod">
          <ac:chgData name="게스트 사용자" userId="6a5aa6f92ab31816" providerId="Windows Live" clId="Web-{31D36B17-2B41-4580-B7C4-AB1E26B97C66}" dt="2020-01-22T15:18:58.696" v="101" actId="1076"/>
          <ac:picMkLst>
            <pc:docMk/>
            <pc:sldMk cId="185484056" sldId="352"/>
            <ac:picMk id="8" creationId="{4D06A72A-324E-4C78-992E-182D41F8608D}"/>
          </ac:picMkLst>
        </pc:picChg>
      </pc:sldChg>
      <pc:sldChg chg="add del">
        <pc:chgData name="게스트 사용자" userId="6a5aa6f92ab31816" providerId="Windows Live" clId="Web-{31D36B17-2B41-4580-B7C4-AB1E26B97C66}" dt="2020-01-22T15:13:49.085" v="68"/>
        <pc:sldMkLst>
          <pc:docMk/>
          <pc:sldMk cId="4168771825" sldId="352"/>
        </pc:sldMkLst>
      </pc:sldChg>
      <pc:sldChg chg="add">
        <pc:chgData name="게스트 사용자" userId="6a5aa6f92ab31816" providerId="Windows Live" clId="Web-{31D36B17-2B41-4580-B7C4-AB1E26B97C66}" dt="2020-01-22T15:24:59.525" v="120"/>
        <pc:sldMkLst>
          <pc:docMk/>
          <pc:sldMk cId="1905859228" sldId="353"/>
        </pc:sldMkLst>
      </pc:sldChg>
      <pc:sldChg chg="add del">
        <pc:chgData name="게스트 사용자" userId="6a5aa6f92ab31816" providerId="Windows Live" clId="Web-{31D36B17-2B41-4580-B7C4-AB1E26B97C66}" dt="2020-01-22T15:13:49.085" v="67"/>
        <pc:sldMkLst>
          <pc:docMk/>
          <pc:sldMk cId="2814389706" sldId="353"/>
        </pc:sldMkLst>
      </pc:sldChg>
      <pc:sldChg chg="add">
        <pc:chgData name="게스트 사용자" userId="6a5aa6f92ab31816" providerId="Windows Live" clId="Web-{31D36B17-2B41-4580-B7C4-AB1E26B97C66}" dt="2020-01-22T15:24:59.838" v="121"/>
        <pc:sldMkLst>
          <pc:docMk/>
          <pc:sldMk cId="1571984032" sldId="354"/>
        </pc:sldMkLst>
      </pc:sldChg>
      <pc:sldChg chg="add del">
        <pc:chgData name="게스트 사용자" userId="6a5aa6f92ab31816" providerId="Windows Live" clId="Web-{31D36B17-2B41-4580-B7C4-AB1E26B97C66}" dt="2020-01-22T15:13:49.085" v="66"/>
        <pc:sldMkLst>
          <pc:docMk/>
          <pc:sldMk cId="3969045613" sldId="354"/>
        </pc:sldMkLst>
      </pc:sldChg>
      <pc:sldChg chg="add del">
        <pc:chgData name="게스트 사용자" userId="6a5aa6f92ab31816" providerId="Windows Live" clId="Web-{31D36B17-2B41-4580-B7C4-AB1E26B97C66}" dt="2020-01-22T15:13:49.085" v="65"/>
        <pc:sldMkLst>
          <pc:docMk/>
          <pc:sldMk cId="991665997" sldId="355"/>
        </pc:sldMkLst>
      </pc:sldChg>
      <pc:sldChg chg="add">
        <pc:chgData name="게스트 사용자" userId="6a5aa6f92ab31816" providerId="Windows Live" clId="Web-{31D36B17-2B41-4580-B7C4-AB1E26B97C66}" dt="2020-01-22T15:25:00.010" v="122"/>
        <pc:sldMkLst>
          <pc:docMk/>
          <pc:sldMk cId="3670856752" sldId="355"/>
        </pc:sldMkLst>
      </pc:sldChg>
      <pc:sldChg chg="add del">
        <pc:chgData name="게스트 사용자" userId="6a5aa6f92ab31816" providerId="Windows Live" clId="Web-{31D36B17-2B41-4580-B7C4-AB1E26B97C66}" dt="2020-01-22T15:13:49.069" v="64"/>
        <pc:sldMkLst>
          <pc:docMk/>
          <pc:sldMk cId="2640501729" sldId="356"/>
        </pc:sldMkLst>
      </pc:sldChg>
      <pc:sldChg chg="add">
        <pc:chgData name="게스트 사용자" userId="6a5aa6f92ab31816" providerId="Windows Live" clId="Web-{31D36B17-2B41-4580-B7C4-AB1E26B97C66}" dt="2020-01-22T15:25:00.322" v="123"/>
        <pc:sldMkLst>
          <pc:docMk/>
          <pc:sldMk cId="3084338661" sldId="356"/>
        </pc:sldMkLst>
      </pc:sldChg>
      <pc:sldChg chg="add">
        <pc:chgData name="게스트 사용자" userId="6a5aa6f92ab31816" providerId="Windows Live" clId="Web-{31D36B17-2B41-4580-B7C4-AB1E26B97C66}" dt="2020-01-22T15:25:00.463" v="124"/>
        <pc:sldMkLst>
          <pc:docMk/>
          <pc:sldMk cId="2119686186" sldId="357"/>
        </pc:sldMkLst>
      </pc:sldChg>
      <pc:sldChg chg="add">
        <pc:chgData name="게스트 사용자" userId="6a5aa6f92ab31816" providerId="Windows Live" clId="Web-{31D36B17-2B41-4580-B7C4-AB1E26B97C66}" dt="2020-01-22T15:25:00.619" v="125"/>
        <pc:sldMkLst>
          <pc:docMk/>
          <pc:sldMk cId="1456230992" sldId="358"/>
        </pc:sldMkLst>
      </pc:sldChg>
      <pc:sldChg chg="add">
        <pc:chgData name="게스트 사용자" userId="6a5aa6f92ab31816" providerId="Windows Live" clId="Web-{31D36B17-2B41-4580-B7C4-AB1E26B97C66}" dt="2020-01-22T15:25:00.978" v="126"/>
        <pc:sldMkLst>
          <pc:docMk/>
          <pc:sldMk cId="3517439874" sldId="359"/>
        </pc:sldMkLst>
      </pc:sldChg>
      <pc:sldChg chg="add">
        <pc:chgData name="게스트 사용자" userId="6a5aa6f92ab31816" providerId="Windows Live" clId="Web-{31D36B17-2B41-4580-B7C4-AB1E26B97C66}" dt="2020-01-22T15:25:01.134" v="127"/>
        <pc:sldMkLst>
          <pc:docMk/>
          <pc:sldMk cId="1563329926" sldId="360"/>
        </pc:sldMkLst>
      </pc:sldChg>
      <pc:sldChg chg="add">
        <pc:chgData name="게스트 사용자" userId="6a5aa6f92ab31816" providerId="Windows Live" clId="Web-{31D36B17-2B41-4580-B7C4-AB1E26B97C66}" dt="2020-01-22T15:25:01.260" v="128"/>
        <pc:sldMkLst>
          <pc:docMk/>
          <pc:sldMk cId="1100972175" sldId="361"/>
        </pc:sldMkLst>
      </pc:sldChg>
      <pc:sldChg chg="add">
        <pc:chgData name="게스트 사용자" userId="6a5aa6f92ab31816" providerId="Windows Live" clId="Web-{31D36B17-2B41-4580-B7C4-AB1E26B97C66}" dt="2020-01-22T15:25:01.588" v="129"/>
        <pc:sldMkLst>
          <pc:docMk/>
          <pc:sldMk cId="2789527948" sldId="362"/>
        </pc:sldMkLst>
      </pc:sldChg>
      <pc:sldChg chg="add">
        <pc:chgData name="게스트 사용자" userId="6a5aa6f92ab31816" providerId="Windows Live" clId="Web-{31D36B17-2B41-4580-B7C4-AB1E26B97C66}" dt="2020-01-22T15:25:01.775" v="130"/>
        <pc:sldMkLst>
          <pc:docMk/>
          <pc:sldMk cId="3780710671" sldId="363"/>
        </pc:sldMkLst>
      </pc:sldChg>
      <pc:sldChg chg="add">
        <pc:chgData name="게스트 사용자" userId="6a5aa6f92ab31816" providerId="Windows Live" clId="Web-{31D36B17-2B41-4580-B7C4-AB1E26B97C66}" dt="2020-01-22T15:25:01.978" v="131"/>
        <pc:sldMkLst>
          <pc:docMk/>
          <pc:sldMk cId="4176721487" sldId="364"/>
        </pc:sldMkLst>
      </pc:sldChg>
      <pc:sldChg chg="add">
        <pc:chgData name="게스트 사용자" userId="6a5aa6f92ab31816" providerId="Windows Live" clId="Web-{31D36B17-2B41-4580-B7C4-AB1E26B97C66}" dt="2020-01-22T15:25:02.150" v="132"/>
        <pc:sldMkLst>
          <pc:docMk/>
          <pc:sldMk cId="120846092" sldId="365"/>
        </pc:sldMkLst>
      </pc:sldChg>
      <pc:sldChg chg="add">
        <pc:chgData name="게스트 사용자" userId="6a5aa6f92ab31816" providerId="Windows Live" clId="Web-{31D36B17-2B41-4580-B7C4-AB1E26B97C66}" dt="2020-01-22T15:25:02.353" v="133"/>
        <pc:sldMkLst>
          <pc:docMk/>
          <pc:sldMk cId="728990669" sldId="366"/>
        </pc:sldMkLst>
      </pc:sldChg>
      <pc:sldChg chg="add">
        <pc:chgData name="게스트 사용자" userId="6a5aa6f92ab31816" providerId="Windows Live" clId="Web-{31D36B17-2B41-4580-B7C4-AB1E26B97C66}" dt="2020-01-22T15:25:02.478" v="134"/>
        <pc:sldMkLst>
          <pc:docMk/>
          <pc:sldMk cId="3498344290" sldId="367"/>
        </pc:sldMkLst>
      </pc:sldChg>
      <pc:sldChg chg="add">
        <pc:chgData name="게스트 사용자" userId="6a5aa6f92ab31816" providerId="Windows Live" clId="Web-{31D36B17-2B41-4580-B7C4-AB1E26B97C66}" dt="2020-01-22T15:25:02.619" v="135"/>
        <pc:sldMkLst>
          <pc:docMk/>
          <pc:sldMk cId="3828278316" sldId="368"/>
        </pc:sldMkLst>
      </pc:sldChg>
      <pc:sldMasterChg chg="add ad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0" sldId="2147483648"/>
        </pc:sldMasterMkLst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7"/>
          </pc:sldLayoutMkLst>
        </pc:sldLayoutChg>
      </pc:sldMasterChg>
      <pc:sldMasterChg chg="replId modSldLayout">
        <pc:chgData name="게스트 사용자" userId="6a5aa6f92ab31816" providerId="Windows Live" clId="Web-{31D36B17-2B41-4580-B7C4-AB1E26B97C66}" dt="2020-01-22T15:03:11.519" v="30"/>
        <pc:sldMasterMkLst>
          <pc:docMk/>
          <pc:sldMasterMk cId="1029876161" sldId="2147483660"/>
        </pc:sldMasterMkLst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06171068" sldId="2147483661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345915867" sldId="2147483662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600768340" sldId="2147483663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17382358" sldId="2147483664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03178043" sldId="2147483665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687644902" sldId="2147483666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411356803" sldId="2147483667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314977120" sldId="2147483668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600316271" sldId="2147483669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64337690" sldId="2147483670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253073943" sldId="2147483671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5:08.675" v="42"/>
        <pc:sldMasterMkLst>
          <pc:docMk/>
          <pc:sldMasterMk cId="0" sldId="2147483672"/>
        </pc:sldMasterMkLst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3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4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5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6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7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8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9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0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1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2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3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1173785590" sldId="2147483684"/>
        </pc:sldMasterMkLst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4123016263" sldId="2147483658"/>
          </pc:sldLayoutMkLst>
        </pc:sldLayoutChg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877425461" sldId="214748365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125061081" sldId="2147483685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303482215" sldId="2147483686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968779425" sldId="2147483687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532530076" sldId="2147483688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230341892" sldId="214748368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751105688" sldId="2147483690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3609280552" sldId="2147483691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129402684" sldId="2147483692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66280719" sldId="2147483693"/>
          </pc:sldLayoutMkLst>
        </pc:sldLayoutChg>
      </pc:sldMasterChg>
    </pc:docChg>
  </pc:docChgLst>
  <pc:docChgLst>
    <pc:chgData name="게스트 사용자" userId="6a5aa6f92ab31816" providerId="Windows Live" clId="Web-{8A3736DB-FAC6-4357-BD37-0E8F1457A0CD}"/>
    <pc:docChg chg="addSld modSld modSection">
      <pc:chgData name="게스트 사용자" userId="6a5aa6f92ab31816" providerId="Windows Live" clId="Web-{8A3736DB-FAC6-4357-BD37-0E8F1457A0CD}" dt="2020-01-22T14:58:51.483" v="303" actId="14100"/>
      <pc:docMkLst>
        <pc:docMk/>
      </pc:docMkLst>
      <pc:sldChg chg="modSp">
        <pc:chgData name="게스트 사용자" userId="6a5aa6f92ab31816" providerId="Windows Live" clId="Web-{8A3736DB-FAC6-4357-BD37-0E8F1457A0CD}" dt="2020-01-22T14:58:51.483" v="303" actId="14100"/>
        <pc:sldMkLst>
          <pc:docMk/>
          <pc:sldMk cId="1958019098" sldId="320"/>
        </pc:sldMkLst>
        <pc:spChg chg="mod">
          <ac:chgData name="게스트 사용자" userId="6a5aa6f92ab31816" providerId="Windows Live" clId="Web-{8A3736DB-FAC6-4357-BD37-0E8F1457A0CD}" dt="2020-01-22T14:58:51.483" v="303" actId="14100"/>
          <ac:spMkLst>
            <pc:docMk/>
            <pc:sldMk cId="1958019098" sldId="320"/>
            <ac:spMk id="2" creationId="{00000000-0000-0000-0000-000000000000}"/>
          </ac:spMkLst>
        </pc:spChg>
      </pc:sldChg>
      <pc:sldChg chg="addSp delSp modSp new">
        <pc:chgData name="게스트 사용자" userId="6a5aa6f92ab31816" providerId="Windows Live" clId="Web-{8A3736DB-FAC6-4357-BD37-0E8F1457A0CD}" dt="2020-01-22T14:38:31.143" v="132"/>
        <pc:sldMkLst>
          <pc:docMk/>
          <pc:sldMk cId="2201229752" sldId="324"/>
        </pc:sldMkLst>
        <pc:spChg chg="mod">
          <ac:chgData name="게스트 사용자" userId="6a5aa6f92ab31816" providerId="Windows Live" clId="Web-{8A3736DB-FAC6-4357-BD37-0E8F1457A0CD}" dt="2020-01-22T14:37:47.049" v="125" actId="1076"/>
          <ac:spMkLst>
            <pc:docMk/>
            <pc:sldMk cId="2201229752" sldId="324"/>
            <ac:spMk id="2" creationId="{8C9D85C8-E028-49DE-B778-6392E0EBB60E}"/>
          </ac:spMkLst>
        </pc:spChg>
        <pc:spChg chg="del">
          <ac:chgData name="게스트 사용자" userId="6a5aa6f92ab31816" providerId="Windows Live" clId="Web-{8A3736DB-FAC6-4357-BD37-0E8F1457A0CD}" dt="2020-01-22T14:36:58.518" v="1"/>
          <ac:spMkLst>
            <pc:docMk/>
            <pc:sldMk cId="2201229752" sldId="324"/>
            <ac:spMk id="3" creationId="{C701F306-AAC7-45D4-A4F2-B372803E0CE4}"/>
          </ac:spMkLst>
        </pc:spChg>
        <pc:picChg chg="add mod ord">
          <ac:chgData name="게스트 사용자" userId="6a5aa6f92ab31816" providerId="Windows Live" clId="Web-{8A3736DB-FAC6-4357-BD37-0E8F1457A0CD}" dt="2020-01-22T14:38:31.143" v="132"/>
          <ac:picMkLst>
            <pc:docMk/>
            <pc:sldMk cId="2201229752" sldId="324"/>
            <ac:picMk id="4" creationId="{85835078-27FA-4698-A268-BFA20C0C7091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48:40.740" v="174" actId="14100"/>
        <pc:sldMkLst>
          <pc:docMk/>
          <pc:sldMk cId="1454526729" sldId="325"/>
        </pc:sldMkLst>
        <pc:spChg chg="mod">
          <ac:chgData name="게스트 사용자" userId="6a5aa6f92ab31816" providerId="Windows Live" clId="Web-{8A3736DB-FAC6-4357-BD37-0E8F1457A0CD}" dt="2020-01-22T14:46:04.364" v="157" actId="1076"/>
          <ac:spMkLst>
            <pc:docMk/>
            <pc:sldMk cId="1454526729" sldId="325"/>
            <ac:spMk id="2" creationId="{956EDBD2-26D6-4D4F-A7B4-9793FB7D78B6}"/>
          </ac:spMkLst>
        </pc:spChg>
        <pc:spChg chg="del">
          <ac:chgData name="게스트 사용자" userId="6a5aa6f92ab31816" providerId="Windows Live" clId="Web-{8A3736DB-FAC6-4357-BD37-0E8F1457A0CD}" dt="2020-01-22T14:45:16.380" v="134"/>
          <ac:spMkLst>
            <pc:docMk/>
            <pc:sldMk cId="1454526729" sldId="325"/>
            <ac:spMk id="3" creationId="{58AE3D7C-2447-4D2F-94D7-0707D471BB25}"/>
          </ac:spMkLst>
        </pc:spChg>
        <pc:picChg chg="add mod ord">
          <ac:chgData name="게스트 사용자" userId="6a5aa6f92ab31816" providerId="Windows Live" clId="Web-{8A3736DB-FAC6-4357-BD37-0E8F1457A0CD}" dt="2020-01-22T14:48:38.006" v="173" actId="1076"/>
          <ac:picMkLst>
            <pc:docMk/>
            <pc:sldMk cId="1454526729" sldId="325"/>
            <ac:picMk id="4" creationId="{1F61D7C8-0771-4ECB-924E-6643600758F8}"/>
          </ac:picMkLst>
        </pc:picChg>
        <pc:picChg chg="add mod">
          <ac:chgData name="게스트 사용자" userId="6a5aa6f92ab31816" providerId="Windows Live" clId="Web-{8A3736DB-FAC6-4357-BD37-0E8F1457A0CD}" dt="2020-01-22T14:47:47.490" v="161" actId="1076"/>
          <ac:picMkLst>
            <pc:docMk/>
            <pc:sldMk cId="1454526729" sldId="325"/>
            <ac:picMk id="6" creationId="{F80A3E52-6C4F-4AB6-ADF0-437E982A075E}"/>
          </ac:picMkLst>
        </pc:picChg>
        <pc:cxnChg chg="add del mod">
          <ac:chgData name="게스트 사용자" userId="6a5aa6f92ab31816" providerId="Windows Live" clId="Web-{8A3736DB-FAC6-4357-BD37-0E8F1457A0CD}" dt="2020-01-22T14:48:08.068" v="165"/>
          <ac:cxnSpMkLst>
            <pc:docMk/>
            <pc:sldMk cId="1454526729" sldId="325"/>
            <ac:cxnSpMk id="8" creationId="{2D8524AD-9328-41DE-9418-55E76BB65B3C}"/>
          </ac:cxnSpMkLst>
        </pc:cxnChg>
        <pc:cxnChg chg="add mod">
          <ac:chgData name="게스트 사용자" userId="6a5aa6f92ab31816" providerId="Windows Live" clId="Web-{8A3736DB-FAC6-4357-BD37-0E8F1457A0CD}" dt="2020-01-22T14:48:28.459" v="171" actId="14100"/>
          <ac:cxnSpMkLst>
            <pc:docMk/>
            <pc:sldMk cId="1454526729" sldId="325"/>
            <ac:cxnSpMk id="10" creationId="{88C0304E-8088-4CCE-AF20-A3F980425B4D}"/>
          </ac:cxnSpMkLst>
        </pc:cxnChg>
        <pc:cxnChg chg="add mod">
          <ac:chgData name="게스트 사용자" userId="6a5aa6f92ab31816" providerId="Windows Live" clId="Web-{8A3736DB-FAC6-4357-BD37-0E8F1457A0CD}" dt="2020-01-22T14:48:40.740" v="174" actId="14100"/>
          <ac:cxnSpMkLst>
            <pc:docMk/>
            <pc:sldMk cId="1454526729" sldId="325"/>
            <ac:cxnSpMk id="11" creationId="{10792CB8-D36E-4300-AD87-D66A2C4F7CB5}"/>
          </ac:cxnSpMkLst>
        </pc:cxnChg>
      </pc:sldChg>
      <pc:sldChg chg="addSp delSp modSp new">
        <pc:chgData name="게스트 사용자" userId="6a5aa6f92ab31816" providerId="Windows Live" clId="Web-{8A3736DB-FAC6-4357-BD37-0E8F1457A0CD}" dt="2020-01-22T14:52:20.742" v="195" actId="1076"/>
        <pc:sldMkLst>
          <pc:docMk/>
          <pc:sldMk cId="884049512" sldId="326"/>
        </pc:sldMkLst>
        <pc:spChg chg="mod">
          <ac:chgData name="게스트 사용자" userId="6a5aa6f92ab31816" providerId="Windows Live" clId="Web-{8A3736DB-FAC6-4357-BD37-0E8F1457A0CD}" dt="2020-01-22T14:52:11.413" v="194" actId="1076"/>
          <ac:spMkLst>
            <pc:docMk/>
            <pc:sldMk cId="884049512" sldId="326"/>
            <ac:spMk id="2" creationId="{CB69CF36-75D4-4755-98B5-33D493E225E1}"/>
          </ac:spMkLst>
        </pc:spChg>
        <pc:spChg chg="del">
          <ac:chgData name="게스트 사용자" userId="6a5aa6f92ab31816" providerId="Windows Live" clId="Web-{8A3736DB-FAC6-4357-BD37-0E8F1457A0CD}" dt="2020-01-22T14:51:43.648" v="176"/>
          <ac:spMkLst>
            <pc:docMk/>
            <pc:sldMk cId="884049512" sldId="326"/>
            <ac:spMk id="3" creationId="{6A0D2AC2-D85A-4FE0-A2E9-0388C4C8E465}"/>
          </ac:spMkLst>
        </pc:spChg>
        <pc:picChg chg="add mod ord">
          <ac:chgData name="게스트 사용자" userId="6a5aa6f92ab31816" providerId="Windows Live" clId="Web-{8A3736DB-FAC6-4357-BD37-0E8F1457A0CD}" dt="2020-01-22T14:52:20.742" v="195" actId="1076"/>
          <ac:picMkLst>
            <pc:docMk/>
            <pc:sldMk cId="884049512" sldId="326"/>
            <ac:picMk id="4" creationId="{45A01A3B-FB10-49DE-ADDA-4A00E45FE1E5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4:04.258" v="233" actId="1076"/>
        <pc:sldMkLst>
          <pc:docMk/>
          <pc:sldMk cId="825069935" sldId="327"/>
        </pc:sldMkLst>
        <pc:spChg chg="mod">
          <ac:chgData name="게스트 사용자" userId="6a5aa6f92ab31816" providerId="Windows Live" clId="Web-{8A3736DB-FAC6-4357-BD37-0E8F1457A0CD}" dt="2020-01-22T14:54:04.258" v="233" actId="1076"/>
          <ac:spMkLst>
            <pc:docMk/>
            <pc:sldMk cId="825069935" sldId="327"/>
            <ac:spMk id="2" creationId="{643279B5-77BD-4074-A509-042942E663DB}"/>
          </ac:spMkLst>
        </pc:spChg>
        <pc:spChg chg="del">
          <ac:chgData name="게스트 사용자" userId="6a5aa6f92ab31816" providerId="Windows Live" clId="Web-{8A3736DB-FAC6-4357-BD37-0E8F1457A0CD}" dt="2020-01-22T14:53:25.008" v="197"/>
          <ac:spMkLst>
            <pc:docMk/>
            <pc:sldMk cId="825069935" sldId="327"/>
            <ac:spMk id="3" creationId="{4D9CFEC8-BC20-4773-8E97-D4A4DD305932}"/>
          </ac:spMkLst>
        </pc:spChg>
        <pc:picChg chg="add mod ord">
          <ac:chgData name="게스트 사용자" userId="6a5aa6f92ab31816" providerId="Windows Live" clId="Web-{8A3736DB-FAC6-4357-BD37-0E8F1457A0CD}" dt="2020-01-22T14:54:00.023" v="232"/>
          <ac:picMkLst>
            <pc:docMk/>
            <pc:sldMk cId="825069935" sldId="327"/>
            <ac:picMk id="4" creationId="{8639F23A-76B0-4B62-8CDC-7DC97A02406C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5:40.743" v="254"/>
        <pc:sldMkLst>
          <pc:docMk/>
          <pc:sldMk cId="2973546256" sldId="328"/>
        </pc:sldMkLst>
        <pc:spChg chg="mod">
          <ac:chgData name="게스트 사용자" userId="6a5aa6f92ab31816" providerId="Windows Live" clId="Web-{8A3736DB-FAC6-4357-BD37-0E8F1457A0CD}" dt="2020-01-22T14:54:25.664" v="251" actId="14100"/>
          <ac:spMkLst>
            <pc:docMk/>
            <pc:sldMk cId="2973546256" sldId="328"/>
            <ac:spMk id="2" creationId="{CB7C2E0F-A175-4E5A-8B53-571D68E843A9}"/>
          </ac:spMkLst>
        </pc:spChg>
        <pc:spChg chg="del">
          <ac:chgData name="게스트 사용자" userId="6a5aa6f92ab31816" providerId="Windows Live" clId="Web-{8A3736DB-FAC6-4357-BD37-0E8F1457A0CD}" dt="2020-01-22T14:55:36.868" v="252"/>
          <ac:spMkLst>
            <pc:docMk/>
            <pc:sldMk cId="2973546256" sldId="328"/>
            <ac:spMk id="3" creationId="{AF2650F7-057B-4F34-9A9E-6B25CC3F6F9C}"/>
          </ac:spMkLst>
        </pc:spChg>
        <pc:picChg chg="add mod ord">
          <ac:chgData name="게스트 사용자" userId="6a5aa6f92ab31816" providerId="Windows Live" clId="Web-{8A3736DB-FAC6-4357-BD37-0E8F1457A0CD}" dt="2020-01-22T14:55:40.743" v="254"/>
          <ac:picMkLst>
            <pc:docMk/>
            <pc:sldMk cId="2973546256" sldId="328"/>
            <ac:picMk id="4" creationId="{AEB56B32-3611-4D66-8BB1-B3A2A9F1A5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5358-E07E-488C-961C-510FF15C1107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/>
              <a:t>매칭</a:t>
            </a:r>
            <a:r>
              <a:rPr lang="en-US" altLang="ko-KR" sz="2400" b="1" dirty="0"/>
              <a:t>(TRIP 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소셜</a:t>
            </a:r>
            <a:r>
              <a:rPr lang="ko-KR" altLang="en-US" sz="2000" b="1" dirty="0"/>
              <a:t> 여행 서비스</a:t>
            </a:r>
            <a:r>
              <a:rPr lang="en-US" altLang="ko-KR" sz="2000" b="1" dirty="0"/>
              <a:t>(Social Travel Service)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매칭</a:t>
            </a:r>
            <a:r>
              <a:rPr lang="ko-KR" altLang="en-US" sz="3200" b="1" dirty="0"/>
              <a:t> 후 채팅 가능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현지인이 직접 등록한 여행 상품을 선택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양질의 가이드를 선발하기 위한 절차가 존재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1:1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多까지 유연한 인원 설정 가능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가이드는 가격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여행계획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여행경로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여행지 사진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대한 정보를 제공</a:t>
            </a:r>
            <a:endParaRPr lang="en-US" altLang="ko-KR" sz="2000" b="1" dirty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선발 절차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마이리얼트립의</a:t>
            </a:r>
            <a:r>
              <a:rPr lang="ko-KR" altLang="en-US" dirty="0"/>
              <a:t> 서비스를 참고하였음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가이드 등록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가이드 등록페이지에서</a:t>
            </a:r>
            <a:endParaRPr lang="en-US" altLang="ko-KR" dirty="0"/>
          </a:p>
          <a:p>
            <a:pPr algn="ctr"/>
            <a:r>
              <a:rPr lang="ko-KR" altLang="en-US" dirty="0"/>
              <a:t>가이드 등록 신청</a:t>
            </a:r>
            <a:r>
              <a:rPr lang="en-US" altLang="ko-KR" dirty="0"/>
              <a:t>(</a:t>
            </a:r>
            <a:r>
              <a:rPr lang="ko-KR" altLang="en-US" dirty="0"/>
              <a:t>서류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ctr"/>
            <a:r>
              <a:rPr lang="ko-KR" altLang="en-US" b="1" dirty="0"/>
              <a:t>서류내용</a:t>
            </a:r>
            <a:endParaRPr lang="en-US" altLang="ko-KR" b="1" dirty="0"/>
          </a:p>
          <a:p>
            <a:pPr algn="ctr"/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현지 거주 기간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신분증</a:t>
            </a:r>
            <a:r>
              <a:rPr lang="en-US" altLang="ko-KR" dirty="0"/>
              <a:t>, </a:t>
            </a:r>
            <a:r>
              <a:rPr lang="ko-KR" altLang="en-US" dirty="0"/>
              <a:t>자기소개서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여행계획</a:t>
            </a:r>
            <a:r>
              <a:rPr lang="en-US" altLang="ko-KR" dirty="0"/>
              <a:t>(</a:t>
            </a:r>
            <a:r>
              <a:rPr lang="ko-KR" altLang="en-US" dirty="0"/>
              <a:t>포트폴리오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면접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해당 부서 담당자가 직접 면접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가이드 등록 신청 승인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선발 이후 </a:t>
            </a:r>
            <a:endParaRPr lang="en-US" altLang="ko-KR" dirty="0"/>
          </a:p>
          <a:p>
            <a:pPr algn="ctr"/>
            <a:r>
              <a:rPr lang="ko-KR" altLang="en-US" dirty="0"/>
              <a:t>여행상품 등록 가능</a:t>
            </a:r>
            <a:endParaRPr lang="en-US" altLang="ko-KR" dirty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C82DAE-7843-4DE8-92A2-F4005D16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74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요구사항 정의서</a:t>
            </a:r>
            <a:endParaRPr lang="ko-KR" altLang="en-US" dirty="0"/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5690489-1278-4CC2-984A-B0419CA82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177675"/>
            <a:ext cx="10515600" cy="3869321"/>
          </a:xfr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A03A46B-F404-461B-AD45-577FDB94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1" y="2657557"/>
            <a:ext cx="10232857" cy="328746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="" xmlns:a16="http://schemas.microsoft.com/office/drawing/2014/main" id="{4D06A72A-324E-4C78-992E-182D41F8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0" y="4988916"/>
            <a:ext cx="11325725" cy="16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195801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7335c45f_3_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31859391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7335c45f_3_0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7335c45f_3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일반 회원 로그인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로그인 페이지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7" name="Google Shape;97;g7c7335c45f_3_0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g7c7335c45f_3_0"/>
          <p:cNvSpPr/>
          <p:nvPr/>
        </p:nvSpPr>
        <p:spPr>
          <a:xfrm>
            <a:off x="1552925" y="2803550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7c7335c45f_3_0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7c7335c45f_3_0"/>
          <p:cNvSpPr/>
          <p:nvPr/>
        </p:nvSpPr>
        <p:spPr>
          <a:xfrm>
            <a:off x="1357465" y="29361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7c7335c45f_3_0"/>
          <p:cNvSpPr/>
          <p:nvPr/>
        </p:nvSpPr>
        <p:spPr>
          <a:xfrm>
            <a:off x="4066800" y="2803437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7c7335c45f_3_0"/>
          <p:cNvSpPr/>
          <p:nvPr/>
        </p:nvSpPr>
        <p:spPr>
          <a:xfrm>
            <a:off x="3871353" y="2927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573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ko-KR" altLang="en-US" dirty="0"/>
              <a:t>회원 종류 선택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97" y="1268084"/>
            <a:ext cx="8875715" cy="527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0" y="2034396"/>
            <a:ext cx="31337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2050" idx="3"/>
          </p:cNvCxnSpPr>
          <p:nvPr/>
        </p:nvCxnSpPr>
        <p:spPr>
          <a:xfrm>
            <a:off x="3496305" y="3101196"/>
            <a:ext cx="2461249" cy="1066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496305" y="3101196"/>
            <a:ext cx="516784" cy="12033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553259d1_0_14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2855092981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6" name="Google Shape;126;g7c553259d1_0_14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7" name="Google Shape;127;g7c553259d1_0_14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가이드 회원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8" name="Google Shape;128;g7c553259d1_0_149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7c553259d1_0_149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7c553259d1_0_149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7c553259d1_0_149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7c553259d1_0_149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7c553259d1_0_149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7c553259d1_0_149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7c553259d1_0_149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7c553259d1_0_149"/>
          <p:cNvSpPr/>
          <p:nvPr/>
        </p:nvSpPr>
        <p:spPr>
          <a:xfrm>
            <a:off x="3396046" y="4537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7c553259d1_0_149"/>
          <p:cNvSpPr/>
          <p:nvPr/>
        </p:nvSpPr>
        <p:spPr>
          <a:xfrm>
            <a:off x="3240484" y="45768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7c553259d1_0_149"/>
          <p:cNvSpPr/>
          <p:nvPr/>
        </p:nvSpPr>
        <p:spPr>
          <a:xfrm>
            <a:off x="2344150" y="6011650"/>
            <a:ext cx="5723100" cy="5361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아이디 및 비밀번호 찾기의 경우 관리자와의 컨택을 통해서 찾기</a:t>
            </a:r>
            <a:endParaRPr sz="15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웹상에서 제공하지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7c553259d1_0_149"/>
          <p:cNvSpPr/>
          <p:nvPr/>
        </p:nvSpPr>
        <p:spPr>
          <a:xfrm>
            <a:off x="3396033" y="50657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7c553259d1_0_149"/>
          <p:cNvSpPr/>
          <p:nvPr/>
        </p:nvSpPr>
        <p:spPr>
          <a:xfrm>
            <a:off x="3240472" y="51053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507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590"/>
          </a:xfrm>
        </p:spPr>
        <p:txBody>
          <a:bodyPr/>
          <a:lstStyle/>
          <a:p>
            <a:r>
              <a:rPr lang="ko-KR" altLang="en-US"/>
              <a:t>가이드 회원 로그인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78" y="1373577"/>
            <a:ext cx="8173403" cy="4868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7" y="2003305"/>
            <a:ext cx="29051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28" y="2846267"/>
            <a:ext cx="294322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18" y="4211129"/>
            <a:ext cx="304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1028" idx="3"/>
          </p:cNvCxnSpPr>
          <p:nvPr/>
        </p:nvCxnSpPr>
        <p:spPr>
          <a:xfrm>
            <a:off x="3906902" y="2851030"/>
            <a:ext cx="941143" cy="10481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030" idx="3"/>
          </p:cNvCxnSpPr>
          <p:nvPr/>
        </p:nvCxnSpPr>
        <p:spPr>
          <a:xfrm flipV="1">
            <a:off x="4229818" y="4321834"/>
            <a:ext cx="618227" cy="6512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29" idx="1"/>
          </p:cNvCxnSpPr>
          <p:nvPr/>
        </p:nvCxnSpPr>
        <p:spPr>
          <a:xfrm flipH="1">
            <a:off x="5486400" y="3698755"/>
            <a:ext cx="1646028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29" idx="1"/>
          </p:cNvCxnSpPr>
          <p:nvPr/>
        </p:nvCxnSpPr>
        <p:spPr>
          <a:xfrm flipH="1">
            <a:off x="6161479" y="3698755"/>
            <a:ext cx="970949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577946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/>
        </p:nvGraphicFramePr>
        <p:xfrm>
          <a:off x="8509686" y="1289960"/>
          <a:ext cx="3532000" cy="5349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가입 승인에 필요한 필수 서류 등록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8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7c553259d1_0_8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7c553259d1_0_8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7c553259d1_0_8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7c553259d1_0_8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7c553259d1_0_8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7c553259d1_0_8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7c553259d1_0_8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7c553259d1_0_8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7c553259d1_0_8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7c553259d1_0_8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7c553259d1_0_8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7c553259d1_0_8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7c553259d1_0_8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7c553259d1_0_8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7c553259d1_0_8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7c553259d1_0_8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7c553259d1_0_8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7c553259d1_0_8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7c553259d1_0_81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7c553259d1_0_8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7c553259d1_0_81"/>
          <p:cNvSpPr/>
          <p:nvPr/>
        </p:nvSpPr>
        <p:spPr>
          <a:xfrm>
            <a:off x="436196" y="3563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서류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7c553259d1_0_8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7c553259d1_0_81"/>
          <p:cNvSpPr/>
          <p:nvPr/>
        </p:nvSpPr>
        <p:spPr>
          <a:xfrm>
            <a:off x="263553" y="3539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7c553259d1_0_8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7c553259d1_0_8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7c553259d1_0_8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7c553259d1_0_8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7c553259d1_0_8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7c553259d1_0_8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7c553259d1_0_8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7c553259d1_0_8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7c553259d1_0_8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7c553259d1_0_8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c553259d1_0_8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7c553259d1_0_8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c553259d1_0_8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7c553259d1_0_8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c553259d1_0_8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7c553259d1_0_8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c553259d1_0_81"/>
          <p:cNvSpPr/>
          <p:nvPr/>
        </p:nvSpPr>
        <p:spPr>
          <a:xfrm>
            <a:off x="5200174" y="767000"/>
            <a:ext cx="5303069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*제공 </a:t>
            </a:r>
            <a:r>
              <a:rPr lang="ko-KR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1개 포함, 모든 항목 필수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95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890" y="119271"/>
            <a:ext cx="2527540" cy="1666397"/>
          </a:xfrm>
        </p:spPr>
        <p:txBody>
          <a:bodyPr/>
          <a:lstStyle/>
          <a:p>
            <a:r>
              <a:rPr lang="ko-KR" altLang="en-US" dirty="0"/>
              <a:t>가이드 회원가입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92" y="86264"/>
            <a:ext cx="6339027" cy="66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99" y="388280"/>
            <a:ext cx="4296938" cy="106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201" y="1688620"/>
            <a:ext cx="30099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8" y="4161859"/>
            <a:ext cx="4974207" cy="6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1" y="388280"/>
            <a:ext cx="17430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" y="2943661"/>
            <a:ext cx="3942812" cy="41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>
            <a:stCxn id="3078" idx="2"/>
          </p:cNvCxnSpPr>
          <p:nvPr/>
        </p:nvCxnSpPr>
        <p:spPr>
          <a:xfrm flipH="1">
            <a:off x="3459192" y="1112180"/>
            <a:ext cx="187447" cy="5764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075" idx="1"/>
          </p:cNvCxnSpPr>
          <p:nvPr/>
        </p:nvCxnSpPr>
        <p:spPr>
          <a:xfrm flipH="1">
            <a:off x="5218981" y="923072"/>
            <a:ext cx="20985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676181" y="923072"/>
            <a:ext cx="16413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075" idx="1"/>
          </p:cNvCxnSpPr>
          <p:nvPr/>
        </p:nvCxnSpPr>
        <p:spPr>
          <a:xfrm flipH="1">
            <a:off x="6167887" y="923072"/>
            <a:ext cx="1149612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742693" y="2545870"/>
            <a:ext cx="1816508" cy="6061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076" idx="1"/>
          </p:cNvCxnSpPr>
          <p:nvPr/>
        </p:nvCxnSpPr>
        <p:spPr>
          <a:xfrm flipH="1">
            <a:off x="8203721" y="2545870"/>
            <a:ext cx="355480" cy="12756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076" idx="1"/>
          </p:cNvCxnSpPr>
          <p:nvPr/>
        </p:nvCxnSpPr>
        <p:spPr>
          <a:xfrm flipH="1">
            <a:off x="6952891" y="2545870"/>
            <a:ext cx="1606310" cy="1499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077" idx="0"/>
          </p:cNvCxnSpPr>
          <p:nvPr/>
        </p:nvCxnSpPr>
        <p:spPr>
          <a:xfrm flipV="1">
            <a:off x="2659092" y="3657600"/>
            <a:ext cx="2232085" cy="5042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080" idx="0"/>
          </p:cNvCxnSpPr>
          <p:nvPr/>
        </p:nvCxnSpPr>
        <p:spPr>
          <a:xfrm flipV="1">
            <a:off x="2143395" y="2424023"/>
            <a:ext cx="515697" cy="5196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3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13496768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397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9D85C8-E028-49DE-B778-6392E0EB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58" y="164599"/>
            <a:ext cx="2584785" cy="17366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가이드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회원정보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수정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5835078-27FA-4698-A268-BFA20C0C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40" y="201362"/>
            <a:ext cx="8350522" cy="64468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122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c68b47574_0_11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347829032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7" name="Google Shape;387;g7c68b47574_0_118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ㅑㅇ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8" name="Google Shape;388;g7c68b47574_0_11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ID, PASSWORD 입력 후 로그인 버튼 누르면 로그인 후 메인 화면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ID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PASSWORD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가입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NAVER, GOOGLE 소셜 로그인창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9" name="Google Shape;389;g7c68b47574_0_118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7c68b47574_0_118"/>
          <p:cNvSpPr/>
          <p:nvPr/>
        </p:nvSpPr>
        <p:spPr>
          <a:xfrm>
            <a:off x="3805294" y="25299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7c68b47574_0_118"/>
          <p:cNvSpPr/>
          <p:nvPr/>
        </p:nvSpPr>
        <p:spPr>
          <a:xfrm>
            <a:off x="3805294" y="31634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7c68b47574_0_118"/>
          <p:cNvSpPr/>
          <p:nvPr/>
        </p:nvSpPr>
        <p:spPr>
          <a:xfrm>
            <a:off x="2258600" y="25299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7c68b47574_0_118"/>
          <p:cNvSpPr/>
          <p:nvPr/>
        </p:nvSpPr>
        <p:spPr>
          <a:xfrm>
            <a:off x="2258400" y="31635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7c68b47574_0_118"/>
          <p:cNvSpPr/>
          <p:nvPr/>
        </p:nvSpPr>
        <p:spPr>
          <a:xfrm>
            <a:off x="3396046" y="3775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7c68b47574_0_118"/>
          <p:cNvSpPr/>
          <p:nvPr/>
        </p:nvSpPr>
        <p:spPr>
          <a:xfrm>
            <a:off x="183772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7c68b47574_0_118"/>
          <p:cNvSpPr/>
          <p:nvPr/>
        </p:nvSpPr>
        <p:spPr>
          <a:xfrm>
            <a:off x="422597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7c68b47574_0_118"/>
          <p:cNvSpPr/>
          <p:nvPr/>
        </p:nvSpPr>
        <p:spPr>
          <a:xfrm>
            <a:off x="233322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7c68b47574_0_118"/>
          <p:cNvSpPr/>
          <p:nvPr/>
        </p:nvSpPr>
        <p:spPr>
          <a:xfrm>
            <a:off x="419817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7c68b47574_0_118"/>
          <p:cNvSpPr/>
          <p:nvPr/>
        </p:nvSpPr>
        <p:spPr>
          <a:xfrm>
            <a:off x="3201010" y="381485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7c68b47574_0_118"/>
          <p:cNvSpPr/>
          <p:nvPr/>
        </p:nvSpPr>
        <p:spPr>
          <a:xfrm>
            <a:off x="3996340" y="430024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7c68b47574_0_118"/>
          <p:cNvSpPr/>
          <p:nvPr/>
        </p:nvSpPr>
        <p:spPr>
          <a:xfrm>
            <a:off x="2166028" y="43002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7c68b47574_0_118"/>
          <p:cNvSpPr/>
          <p:nvPr/>
        </p:nvSpPr>
        <p:spPr>
          <a:xfrm>
            <a:off x="1590634" y="56935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g7c68b47574_0_118"/>
          <p:cNvSpPr/>
          <p:nvPr/>
        </p:nvSpPr>
        <p:spPr>
          <a:xfrm>
            <a:off x="4115084" y="56873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7c68b47574_0_118"/>
          <p:cNvSpPr/>
          <p:nvPr/>
        </p:nvSpPr>
        <p:spPr>
          <a:xfrm>
            <a:off x="3396046" y="4775744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7c68b47574_0_118"/>
          <p:cNvSpPr/>
          <p:nvPr/>
        </p:nvSpPr>
        <p:spPr>
          <a:xfrm>
            <a:off x="3201009" y="48153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946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F61D7C8-0771-4ECB-924E-66436007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991" y="372310"/>
            <a:ext cx="9764519" cy="6106444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6EDBD2-26D6-4D4F-A7B4-9793FB7D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860425"/>
            <a:ext cx="10515600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일반 회원 로그인</a:t>
            </a:r>
            <a:endParaRPr lang="ko-KR" altLang="en-US" dirty="0"/>
          </a:p>
        </p:txBody>
      </p:sp>
      <p:pic>
        <p:nvPicPr>
          <p:cNvPr id="6" name="그림 6" descr="개체, 시계, 공, 측정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F80A3E52-6C4F-4AB6-ADF0-437E982A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2607706"/>
            <a:ext cx="6272463" cy="59985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88C0304E-8088-4CCE-AF20-A3F980425B4D}"/>
              </a:ext>
            </a:extLst>
          </p:cNvPr>
          <p:cNvCxnSpPr/>
          <p:nvPr/>
        </p:nvCxnSpPr>
        <p:spPr>
          <a:xfrm>
            <a:off x="5320701" y="3184045"/>
            <a:ext cx="1775065" cy="71886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10792CB8-D36E-4300-AD87-D66A2C4F7CB5}"/>
              </a:ext>
            </a:extLst>
          </p:cNvPr>
          <p:cNvCxnSpPr>
            <a:cxnSpLocks/>
          </p:cNvCxnSpPr>
          <p:nvPr/>
        </p:nvCxnSpPr>
        <p:spPr>
          <a:xfrm>
            <a:off x="5339751" y="3174520"/>
            <a:ext cx="774940" cy="737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52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51846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4099604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48208123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333938072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2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8810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116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="" xmlns:a16="http://schemas.microsoft.com/office/drawing/2014/main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79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591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4419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91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00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371929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7172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9" y="1320800"/>
            <a:ext cx="11751242" cy="30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-4788"/>
            <a:ext cx="3009900" cy="90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화살표"/>
          <p:cNvSpPr/>
          <p:nvPr/>
        </p:nvSpPr>
        <p:spPr>
          <a:xfrm rot="16200000" flipH="1">
            <a:off x="5638055" y="10183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2" name="이미지" descr="이미지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3575050"/>
            <a:ext cx="5323533" cy="191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화살표"/>
          <p:cNvSpPr/>
          <p:nvPr/>
        </p:nvSpPr>
        <p:spPr>
          <a:xfrm rot="5400000" flipH="1">
            <a:off x="1292696" y="2383641"/>
            <a:ext cx="1069380" cy="785466"/>
          </a:xfrm>
          <a:prstGeom prst="rightArrow">
            <a:avLst>
              <a:gd name="adj1" fmla="val 32000"/>
              <a:gd name="adj2" fmla="val 105776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4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4114800"/>
            <a:ext cx="3479800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5" name="화살표"/>
          <p:cNvSpPr/>
          <p:nvPr/>
        </p:nvSpPr>
        <p:spPr>
          <a:xfrm rot="2502788" flipH="1">
            <a:off x="7166107" y="293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8240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739714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57150"/>
            <a:ext cx="3390900" cy="123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화살표"/>
          <p:cNvSpPr/>
          <p:nvPr/>
        </p:nvSpPr>
        <p:spPr>
          <a:xfrm>
            <a:off x="8482210" y="2055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1327150"/>
            <a:ext cx="68453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1" name="화살표"/>
          <p:cNvSpPr/>
          <p:nvPr/>
        </p:nvSpPr>
        <p:spPr>
          <a:xfrm flipH="1">
            <a:off x="2144910" y="11961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496853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5188867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63500"/>
            <a:ext cx="3810000" cy="142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1" name="화살표"/>
          <p:cNvSpPr/>
          <p:nvPr/>
        </p:nvSpPr>
        <p:spPr>
          <a:xfrm rot="2502788">
            <a:off x="8639307" y="166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2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97" y="2743200"/>
            <a:ext cx="82677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3" name="화살표"/>
          <p:cNvSpPr/>
          <p:nvPr/>
        </p:nvSpPr>
        <p:spPr>
          <a:xfrm rot="8222989">
            <a:off x="2797307" y="36475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9918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3954679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86915751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337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874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76545909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64335294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290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53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3931377177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5313038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855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2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688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7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5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1442264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3307689433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8278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4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9383697" cy="4107192"/>
            <a:chOff x="1633491" y="1438183"/>
            <a:chExt cx="9383697" cy="4107192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="" xmlns:a16="http://schemas.microsoft.com/office/drawing/2014/main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="" xmlns:a16="http://schemas.microsoft.com/office/drawing/2014/main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D9968001-54EB-4EB0-B9E4-D48F1187F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7065" y="4743765"/>
              <a:ext cx="6850123" cy="80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9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15DCDD5-531A-42B6-9363-3F523BE0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93" y="3045040"/>
            <a:ext cx="10205849" cy="1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1543921348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672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8275"/>
            <a:ext cx="122491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76" y="3832257"/>
            <a:ext cx="667820" cy="205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33947C0-2E1B-4797-98ED-3A398F51A4D6}"/>
              </a:ext>
            </a:extLst>
          </p:cNvPr>
          <p:cNvSpPr/>
          <p:nvPr/>
        </p:nvSpPr>
        <p:spPr>
          <a:xfrm>
            <a:off x="8297167" y="4589756"/>
            <a:ext cx="731424" cy="435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626E4B24-37C3-4D98-94F7-A6296A39C445}"/>
              </a:ext>
            </a:extLst>
          </p:cNvPr>
          <p:cNvGrpSpPr/>
          <p:nvPr/>
        </p:nvGrpSpPr>
        <p:grpSpPr>
          <a:xfrm>
            <a:off x="1880264" y="1708814"/>
            <a:ext cx="9714961" cy="3098444"/>
            <a:chOff x="1880264" y="1708814"/>
            <a:chExt cx="9714961" cy="3098444"/>
          </a:xfrm>
        </p:grpSpPr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="" xmlns:a16="http://schemas.microsoft.com/office/drawing/2014/main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="" xmlns:a16="http://schemas.microsoft.com/office/drawing/2014/main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="" xmlns:a16="http://schemas.microsoft.com/office/drawing/2014/main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="" xmlns:a16="http://schemas.microsoft.com/office/drawing/2014/main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E37CDC4A-6996-46A1-BCAA-6104225C9651}"/>
                </a:ext>
              </a:extLst>
            </p:cNvPr>
            <p:cNvGrpSpPr/>
            <p:nvPr/>
          </p:nvGrpSpPr>
          <p:grpSpPr>
            <a:xfrm>
              <a:off x="1880264" y="2088105"/>
              <a:ext cx="4944165" cy="1433341"/>
              <a:chOff x="3623917" y="2114738"/>
              <a:chExt cx="4944165" cy="143334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="" xmlns:a16="http://schemas.microsoft.com/office/drawing/2014/main" id="{8484D210-3BB1-4D9E-B7E6-E237EA56F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3917" y="3309921"/>
                <a:ext cx="4944165" cy="23815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4676F5AA-3FEB-4675-B5B0-6785604C6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3917" y="2114738"/>
                <a:ext cx="3115110" cy="9812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807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945475504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527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972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3329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7F092C54-85E0-42F1-8196-588C23DC01CB}"/>
              </a:ext>
            </a:extLst>
          </p:cNvPr>
          <p:cNvGrpSpPr/>
          <p:nvPr/>
        </p:nvGrpSpPr>
        <p:grpSpPr>
          <a:xfrm>
            <a:off x="824640" y="923278"/>
            <a:ext cx="10432249" cy="5780462"/>
            <a:chOff x="576062" y="408373"/>
            <a:chExt cx="11615938" cy="6209930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6F6F7099-C8BC-4EDE-9FEF-E51D5FA8108B}"/>
                </a:ext>
              </a:extLst>
            </p:cNvPr>
            <p:cNvGrpSpPr/>
            <p:nvPr/>
          </p:nvGrpSpPr>
          <p:grpSpPr>
            <a:xfrm>
              <a:off x="576062" y="408373"/>
              <a:ext cx="11039876" cy="6209930"/>
              <a:chOff x="576062" y="408373"/>
              <a:chExt cx="11039876" cy="6209930"/>
            </a:xfrm>
          </p:grpSpPr>
          <p:pic>
            <p:nvPicPr>
              <p:cNvPr id="4" name="그림 3">
                <a:extLst>
                  <a:ext uri="{FF2B5EF4-FFF2-40B4-BE49-F238E27FC236}">
                    <a16:creationId xmlns="" xmlns:a16="http://schemas.microsoft.com/office/drawing/2014/main" id="{8D5E5954-F061-4125-9581-F4951BBD3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062" y="408373"/>
                <a:ext cx="11039876" cy="620993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="" xmlns:a16="http://schemas.microsoft.com/office/drawing/2014/main" id="{CE1181D0-D76C-4971-ACFE-BE70C1FDB319}"/>
                  </a:ext>
                </a:extLst>
              </p:cNvPr>
              <p:cNvSpPr/>
              <p:nvPr/>
            </p:nvSpPr>
            <p:spPr>
              <a:xfrm>
                <a:off x="9490231" y="1189609"/>
                <a:ext cx="603682" cy="32847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D0DCCAA0-2263-4342-9666-2CAFACFCA96A}"/>
                  </a:ext>
                </a:extLst>
              </p:cNvPr>
              <p:cNvSpPr/>
              <p:nvPr/>
            </p:nvSpPr>
            <p:spPr>
              <a:xfrm>
                <a:off x="3002132" y="1705992"/>
                <a:ext cx="683581" cy="3906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35097E75-EC18-4742-B320-C0A1E9D15F82}"/>
                  </a:ext>
                </a:extLst>
              </p:cNvPr>
              <p:cNvSpPr/>
              <p:nvPr/>
            </p:nvSpPr>
            <p:spPr>
              <a:xfrm>
                <a:off x="9706253" y="1544714"/>
                <a:ext cx="387660" cy="2293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09F407D1-8C68-42B1-8497-1A54348570D1}"/>
                  </a:ext>
                </a:extLst>
              </p:cNvPr>
              <p:cNvSpPr/>
              <p:nvPr/>
            </p:nvSpPr>
            <p:spPr>
              <a:xfrm>
                <a:off x="5950999" y="5921406"/>
                <a:ext cx="1195526" cy="3994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8FEFB13A-7BDC-4A2A-A271-934BFFD9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166" y="803489"/>
              <a:ext cx="3830834" cy="3203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A1D94F96-D6C7-4394-865D-71C48AB2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6192" y="5010914"/>
              <a:ext cx="4829747" cy="7137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68B5D26A-AC85-4776-9FFC-BA007C54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5713" y="1493047"/>
              <a:ext cx="3785542" cy="136124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39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3DD694F6-E29A-4F4A-B72F-A0E42334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02" y="2897058"/>
            <a:ext cx="7275823" cy="19907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30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BFFA2A9-DE28-4A80-97A6-C715A981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43" y="2736785"/>
            <a:ext cx="3648034" cy="1843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BB36E835-93C8-4B08-9971-65E3A260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43" y="3066108"/>
            <a:ext cx="5385359" cy="1843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86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996895825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338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850D6FD0-1959-4937-AB47-4C37BBD0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12" y="2893230"/>
            <a:ext cx="4045314" cy="2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56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42929759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98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22586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85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050"/>
            <a:ext cx="122586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1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          !!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2716</Words>
  <Application>Microsoft Office PowerPoint</Application>
  <PresentationFormat>사용자 지정</PresentationFormat>
  <Paragraphs>976</Paragraphs>
  <Slides>70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요구사항 정의서</vt:lpstr>
      <vt:lpstr>화면 설계 및 화면 구현 현황  김현태</vt:lpstr>
      <vt:lpstr>PowerPoint 프레젠테이션</vt:lpstr>
      <vt:lpstr>회원 종류 선택</vt:lpstr>
      <vt:lpstr>PowerPoint 프레젠테이션</vt:lpstr>
      <vt:lpstr>가이드 회원 로그인</vt:lpstr>
      <vt:lpstr>PowerPoint 프레젠테이션</vt:lpstr>
      <vt:lpstr>가이드 회원가입</vt:lpstr>
      <vt:lpstr>PowerPoint 프레젠테이션</vt:lpstr>
      <vt:lpstr>가이드 회원정보 수정</vt:lpstr>
      <vt:lpstr>PowerPoint 프레젠테이션</vt:lpstr>
      <vt:lpstr>일반 회원 로그인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ezen-033</cp:lastModifiedBy>
  <cp:revision>169</cp:revision>
  <dcterms:created xsi:type="dcterms:W3CDTF">2020-01-15T12:55:20Z</dcterms:created>
  <dcterms:modified xsi:type="dcterms:W3CDTF">2020-01-23T02:28:09Z</dcterms:modified>
</cp:coreProperties>
</file>